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</p:embeddedFont>
    <p:embeddedFont>
      <p:font typeface="Roboto Slab" pitchFamily="2" charset="0"/>
      <p:regular r:id="rId16"/>
      <p:bold r:id="rId1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67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091" y="575072"/>
            <a:ext cx="7683817" cy="449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50"/>
              </a:lnSpc>
              <a:buNone/>
            </a:pPr>
            <a:r>
              <a:rPr lang="en-US" sz="5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Workspace Automator: Автоматизація Робочого Середовища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730091" y="5386149"/>
            <a:ext cx="7683817" cy="166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Workspace Automator — це додаток, який автоматизує запуск та управління робочим середовищем користувача. Він дозволяє створювати різні робочі простори, де одночасно відкриваються необхідні програми, документи, вебсайти та налаштовуються інші аспекти середовища для конкретних завдань.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198" y="897493"/>
            <a:ext cx="7698581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Проблеми, які вирішує додаток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7198" y="1999536"/>
            <a:ext cx="431244" cy="4312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313527" y="2071330"/>
            <a:ext cx="118467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80014" y="1999536"/>
            <a:ext cx="357985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Тривалий процес підготовки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80014" y="2413873"/>
            <a:ext cx="717958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Користувачі витрачають час на відкриття програм, вкладок браузера, налаштування файлів та інструментів.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7198" y="3434477"/>
            <a:ext cx="431244" cy="4312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293406" y="3506272"/>
            <a:ext cx="1588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780014" y="3434477"/>
            <a:ext cx="500634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Відсутність оптимізованого середовища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780014" y="3848814"/>
            <a:ext cx="717958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Кожна діяльність потребує різних інструментів і налаштувань, але переключення між ними не завжди зручне.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7198" y="4869418"/>
            <a:ext cx="431244" cy="4312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295192" y="4941213"/>
            <a:ext cx="155258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80014" y="4869418"/>
            <a:ext cx="504396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Ручне управління робочими сценаріями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80014" y="5283756"/>
            <a:ext cx="717958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Люди часто працюють над декількома проектами одночасно і їм важко швидко налаштовувати відповідні інструменти.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57198" y="6304359"/>
            <a:ext cx="431244" cy="43124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289477" y="6376154"/>
            <a:ext cx="166688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6780014" y="6304359"/>
            <a:ext cx="537900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Низька продуктивність через відволікання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80014" y="6718697"/>
            <a:ext cx="717958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Неконтрольоване робоче середовище з відкритими непотрібними програмами та вкладками знижує концентрацію та продуктивність.</a:t>
            </a:r>
            <a:endParaRPr lang="en-US" sz="15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AB060BD-B5CC-28C3-AD26-D9A129EA7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1" y="7705963"/>
            <a:ext cx="173310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87797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Типи користувачів додатку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80464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Професійні користувачі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Програмісти, дизайнери, маркетологи, проектні менеджери, які працюють з кількома інструментами одночасно.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4115"/>
            <a:ext cx="34185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Студенти та науковці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організації навчальних та дослідницьких завдань, де необхідні специфічні програми та ресурси.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115"/>
            <a:ext cx="333101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Творчі професіонали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Музиканти, художники, письменники, яким потрібно швидко перемикатися між різними інструментами творчості.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245795-2301-62E2-1263-D5E7EFE8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592" y="7781925"/>
            <a:ext cx="1999807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6804660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Основні вимоги до додатку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751" y="142613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0109" y="1619488"/>
            <a:ext cx="24173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Гнучкість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0109" y="203751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Можливість створювати, редагувати та зберігати робочі простори для різних завдань.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6751" y="3042880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870109" y="3236238"/>
            <a:ext cx="24173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Інтеграція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0109" y="3654266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Підтримка основних програм, браузерів та файлів різних типів (документи, графіка, кодування тощо).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751" y="4659630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870109" y="4852988"/>
            <a:ext cx="558867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Автоматизація запуску та закриття програм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0109" y="5271016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Користувач має мати змогу відкривати потрібні додатки автоматично з одного профілю.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751" y="6276380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870109" y="6469737"/>
            <a:ext cx="39663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Синхронізація між пристроями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70109" y="6887766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Можливість зберігати налаштування в хмарі та використовувати їх на різних комп'ютерах.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r="32283"/>
          <a:stretch/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312" y="1088231"/>
            <a:ext cx="6122194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Аналіз подібних аплікацій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4347839" y="1907620"/>
            <a:ext cx="9837778" cy="5226010"/>
          </a:xfrm>
          <a:prstGeom prst="roundRect">
            <a:avLst>
              <a:gd name="adj" fmla="val 5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340219" y="1915240"/>
            <a:ext cx="9817741" cy="5158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6" name="Text 3"/>
          <p:cNvSpPr/>
          <p:nvPr/>
        </p:nvSpPr>
        <p:spPr>
          <a:xfrm>
            <a:off x="4481961" y="2030136"/>
            <a:ext cx="1984204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Назва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73785" y="2041451"/>
            <a:ext cx="2436299" cy="274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Основний функціонал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173410" y="2014176"/>
            <a:ext cx="2436298" cy="30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Переваги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355459" y="2431138"/>
            <a:ext cx="9837778" cy="10881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535123" y="2546033"/>
            <a:ext cx="193104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AutoHotkey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73785" y="2546033"/>
            <a:ext cx="2436299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скриптів для автоматизації завдань в Windows.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173408" y="2546033"/>
            <a:ext cx="2436299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Дуже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гнучка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потужна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автоматизації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4355459" y="3519250"/>
            <a:ext cx="9817741" cy="16603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535124" y="3634146"/>
            <a:ext cx="1931042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Power Automate Desktop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480627" y="3645602"/>
            <a:ext cx="2429458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робочих потоків для автоматизації дій на комп’ютері.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173408" y="3618727"/>
            <a:ext cx="2436299" cy="143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Простий інтерфейс для створення автоматизованих сценаріїв без необхідності в програмуванні.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4355459" y="5179577"/>
            <a:ext cx="9817741" cy="19464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535123" y="5294472"/>
            <a:ext cx="193104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Alfred (для macOS)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473785" y="5294472"/>
            <a:ext cx="2436300" cy="171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кастомізованих робочих потоків для запуску програм, виконання пошукових запитів, відкриття файлів.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173408" y="5278512"/>
            <a:ext cx="2436299" cy="143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Дуже швидкий та гнучкий інструмент для macOS, що дозволяє користувачам легко налаштовувати робочі потоки.</a:t>
            </a:r>
            <a:endParaRPr lang="en-US" sz="14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E05E81D-76CF-B60F-F5D5-01014A5F4BB5}"/>
              </a:ext>
            </a:extLst>
          </p:cNvPr>
          <p:cNvSpPr/>
          <p:nvPr/>
        </p:nvSpPr>
        <p:spPr>
          <a:xfrm>
            <a:off x="11880982" y="2011483"/>
            <a:ext cx="2436298" cy="30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uk-UA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Недоліки</a:t>
            </a:r>
            <a:endParaRPr lang="en-US" sz="14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A6F26CB7-ABBD-884B-CD62-F1C334BC2FD9}"/>
              </a:ext>
            </a:extLst>
          </p:cNvPr>
          <p:cNvSpPr/>
          <p:nvPr/>
        </p:nvSpPr>
        <p:spPr>
          <a:xfrm>
            <a:off x="11873032" y="2508605"/>
            <a:ext cx="2284930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Високий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поріг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входу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користувачів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які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знайомі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зі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скриптуванням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C87293CC-C627-C6F3-086E-5CCD553E0B5A}"/>
              </a:ext>
            </a:extLst>
          </p:cNvPr>
          <p:cNvSpPr/>
          <p:nvPr/>
        </p:nvSpPr>
        <p:spPr>
          <a:xfrm>
            <a:off x="11873031" y="3623565"/>
            <a:ext cx="2284929" cy="143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Обмежена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інтеграція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інструментами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поза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екосистемою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Microsoft.</a:t>
            </a:r>
            <a:endParaRPr lang="en-US" sz="14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AC6BB500-B024-3761-B318-67BCB1489F03}"/>
              </a:ext>
            </a:extLst>
          </p:cNvPr>
          <p:cNvSpPr/>
          <p:nvPr/>
        </p:nvSpPr>
        <p:spPr>
          <a:xfrm>
            <a:off x="11880651" y="5294472"/>
            <a:ext cx="2277310" cy="143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Призначений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лише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macOS,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відсутня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підтримка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Windows.</a:t>
            </a:r>
            <a:endParaRPr lang="en-US" sz="14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1C9165B-943C-AB51-D64E-0050D919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092" y="7726176"/>
            <a:ext cx="194150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909" y="737949"/>
            <a:ext cx="5707142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Висновок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09" y="1793677"/>
            <a:ext cx="1141333" cy="2045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2666" y="2021919"/>
            <a:ext cx="301621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Workspace Automator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82666" y="2515553"/>
            <a:ext cx="6062424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Workspace Automator може бути унікальним рішенням завдяки своїй фокусованій на управлінні робочим середовищем концепції.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09" y="3839289"/>
            <a:ext cx="1141333" cy="18261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82666" y="4067532"/>
            <a:ext cx="363093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Простість використання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82666" y="4561165"/>
            <a:ext cx="6062424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Workspace Automator поєднує простоту використання з гнучкістю для професіоналів.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09" y="5665470"/>
            <a:ext cx="1141333" cy="18261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82666" y="5893713"/>
            <a:ext cx="4704517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Кращий користувацький досвід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82666" y="6387346"/>
            <a:ext cx="6062424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Workspace Automator може надавати кращий користувацький досвід у контексті робочих просторів.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803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Висновок (продовження)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28136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Workspace Automator допомагає організовувати день і проекти з мінімальними зусиллями. Він може бути кращим рішенням, ніж існуючі додатки, які більше зосереджені на широкій автоматизації дій або інтеграції з певними сервісами.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456</Words>
  <Application>Microsoft Office PowerPoint</Application>
  <PresentationFormat>Довільний</PresentationFormat>
  <Paragraphs>64</Paragraphs>
  <Slides>7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2" baseType="lpstr">
      <vt:lpstr>Calibri</vt:lpstr>
      <vt:lpstr>Roboto</vt:lpstr>
      <vt:lpstr>Roboto Slab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Стегней Віктор</cp:lastModifiedBy>
  <cp:revision>7</cp:revision>
  <dcterms:created xsi:type="dcterms:W3CDTF">2024-09-27T07:21:34Z</dcterms:created>
  <dcterms:modified xsi:type="dcterms:W3CDTF">2024-09-27T14:59:31Z</dcterms:modified>
</cp:coreProperties>
</file>